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sldIdLst>
    <p:sldId id="773" r:id="rId2"/>
    <p:sldId id="265" r:id="rId3"/>
    <p:sldId id="736" r:id="rId4"/>
    <p:sldId id="738" r:id="rId5"/>
    <p:sldId id="739" r:id="rId6"/>
    <p:sldId id="740" r:id="rId7"/>
    <p:sldId id="741" r:id="rId8"/>
    <p:sldId id="742" r:id="rId9"/>
    <p:sldId id="743" r:id="rId10"/>
    <p:sldId id="744" r:id="rId11"/>
    <p:sldId id="745" r:id="rId12"/>
    <p:sldId id="746" r:id="rId13"/>
    <p:sldId id="747" r:id="rId14"/>
    <p:sldId id="748" r:id="rId15"/>
    <p:sldId id="749" r:id="rId16"/>
    <p:sldId id="750" r:id="rId17"/>
    <p:sldId id="751" r:id="rId18"/>
    <p:sldId id="752" r:id="rId19"/>
    <p:sldId id="753" r:id="rId20"/>
    <p:sldId id="754" r:id="rId21"/>
    <p:sldId id="755" r:id="rId22"/>
    <p:sldId id="756" r:id="rId23"/>
    <p:sldId id="757" r:id="rId24"/>
    <p:sldId id="758" r:id="rId25"/>
    <p:sldId id="759" r:id="rId26"/>
    <p:sldId id="760" r:id="rId27"/>
    <p:sldId id="761" r:id="rId28"/>
    <p:sldId id="762" r:id="rId29"/>
    <p:sldId id="763" r:id="rId30"/>
    <p:sldId id="764" r:id="rId31"/>
    <p:sldId id="765" r:id="rId32"/>
    <p:sldId id="766" r:id="rId33"/>
    <p:sldId id="767" r:id="rId34"/>
    <p:sldId id="768" r:id="rId35"/>
    <p:sldId id="769" r:id="rId36"/>
    <p:sldId id="774" r:id="rId37"/>
    <p:sldId id="260" r:id="rId38"/>
  </p:sldIdLst>
  <p:sldSz cx="12192000" cy="6858000"/>
  <p:notesSz cx="6858000" cy="9144000"/>
  <p:custDataLst>
    <p:tags r:id="rId4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3659" userDrawn="1">
          <p15:clr>
            <a:srgbClr val="A4A3A4"/>
          </p15:clr>
        </p15:guide>
        <p15:guide id="3" pos="756" userDrawn="1">
          <p15:clr>
            <a:srgbClr val="A4A3A4"/>
          </p15:clr>
        </p15:guide>
        <p15:guide id="4" pos="608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D60000"/>
    <a:srgbClr val="FF1D1D"/>
    <a:srgbClr val="F4B183"/>
    <a:srgbClr val="F6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79" autoAdjust="0"/>
    <p:restoredTop sz="94830" autoAdjust="0"/>
  </p:normalViewPr>
  <p:slideViewPr>
    <p:cSldViewPr snapToGrid="0">
      <p:cViewPr varScale="1">
        <p:scale>
          <a:sx n="82" d="100"/>
          <a:sy n="82" d="100"/>
        </p:scale>
        <p:origin x="-318" y="-90"/>
      </p:cViewPr>
      <p:guideLst>
        <p:guide orient="horz" pos="2160"/>
        <p:guide pos="3659"/>
        <p:guide pos="756"/>
        <p:guide pos="6085"/>
      </p:guideLst>
    </p:cSldViewPr>
  </p:slideViewPr>
  <p:outlineViewPr>
    <p:cViewPr>
      <p:scale>
        <a:sx n="33" d="100"/>
        <a:sy n="33" d="100"/>
      </p:scale>
      <p:origin x="0" y="-340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30E238-23A0-4F1A-8A46-BB502B62DCDD}" type="datetimeFigureOut">
              <a:rPr lang="zh-CN" altLang="en-US" smtClean="0"/>
              <a:t>2018-12-04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CDA16D-C77F-42ED-B06C-0E600EB8C77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59259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如何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多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快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好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省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一次性快速通过考试？</a:t>
            </a:r>
            <a:endParaRPr lang="zh-CN" altLang="en-US"/>
          </a:p>
        </p:txBody>
      </p:sp>
      <p:sp>
        <p:nvSpPr>
          <p:cNvPr id="50180" name="灯片编号占位符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>
            <a:lvl1pPr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1pPr>
            <a:lvl2pPr marL="742950" indent="-28575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2pPr>
            <a:lvl3pPr marL="11430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3pPr>
            <a:lvl4pPr marL="16002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4pPr>
            <a:lvl5pPr marL="20574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9pPr>
          </a:lstStyle>
          <a:p>
            <a:pPr algn="l">
              <a:defRPr/>
            </a:pPr>
            <a:fld id="{78E8ED7F-DD9C-4DD2-9789-497FCEAE23BA}" type="slidenum">
              <a:rPr lang="zh-CN" altLang="en-US" sz="1800" dirty="0" smtClean="0"/>
              <a:pPr algn="l">
                <a:defRPr/>
              </a:pPr>
              <a:t>4</a:t>
            </a:fld>
            <a:endParaRPr lang="zh-CN" altLang="en-US" sz="1800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如何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多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快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好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省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一次性快速通过考试？</a:t>
            </a:r>
            <a:endParaRPr lang="zh-CN" altLang="en-US"/>
          </a:p>
        </p:txBody>
      </p:sp>
      <p:sp>
        <p:nvSpPr>
          <p:cNvPr id="59396" name="灯片编号占位符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>
            <a:lvl1pPr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1pPr>
            <a:lvl2pPr marL="742950" indent="-28575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2pPr>
            <a:lvl3pPr marL="11430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3pPr>
            <a:lvl4pPr marL="16002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4pPr>
            <a:lvl5pPr marL="20574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9pPr>
          </a:lstStyle>
          <a:p>
            <a:pPr algn="l">
              <a:defRPr/>
            </a:pPr>
            <a:fld id="{428D7F3B-1CC6-4B5B-9AB9-C0EAE2151729}" type="slidenum">
              <a:rPr lang="zh-CN" altLang="en-US" sz="1800" dirty="0" smtClean="0"/>
              <a:pPr algn="l">
                <a:defRPr/>
              </a:pPr>
              <a:t>13</a:t>
            </a:fld>
            <a:endParaRPr lang="zh-CN" altLang="en-US" sz="1800" smtClean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如何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多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快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好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省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一次性快速通过考试？</a:t>
            </a:r>
            <a:endParaRPr lang="zh-CN" altLang="en-US"/>
          </a:p>
        </p:txBody>
      </p:sp>
      <p:sp>
        <p:nvSpPr>
          <p:cNvPr id="60420" name="灯片编号占位符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>
            <a:lvl1pPr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1pPr>
            <a:lvl2pPr marL="742950" indent="-28575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2pPr>
            <a:lvl3pPr marL="11430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3pPr>
            <a:lvl4pPr marL="16002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4pPr>
            <a:lvl5pPr marL="20574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9pPr>
          </a:lstStyle>
          <a:p>
            <a:pPr algn="l">
              <a:defRPr/>
            </a:pPr>
            <a:fld id="{36C320CA-67A6-45AE-B262-60E226F3BD2C}" type="slidenum">
              <a:rPr lang="zh-CN" altLang="en-US" sz="1800" dirty="0" smtClean="0"/>
              <a:pPr algn="l">
                <a:defRPr/>
              </a:pPr>
              <a:t>14</a:t>
            </a:fld>
            <a:endParaRPr lang="zh-CN" altLang="en-US" sz="1800" smtClean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如何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多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快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好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省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一次性快速通过考试？</a:t>
            </a:r>
            <a:endParaRPr lang="zh-CN" altLang="en-US"/>
          </a:p>
        </p:txBody>
      </p:sp>
      <p:sp>
        <p:nvSpPr>
          <p:cNvPr id="61444" name="灯片编号占位符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>
            <a:lvl1pPr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1pPr>
            <a:lvl2pPr marL="742950" indent="-28575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2pPr>
            <a:lvl3pPr marL="11430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3pPr>
            <a:lvl4pPr marL="16002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4pPr>
            <a:lvl5pPr marL="20574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9pPr>
          </a:lstStyle>
          <a:p>
            <a:pPr algn="l">
              <a:defRPr/>
            </a:pPr>
            <a:fld id="{94A4CC4F-7915-4826-B1E0-CD7B52A311C3}" type="slidenum">
              <a:rPr lang="zh-CN" altLang="en-US" sz="1800" dirty="0" smtClean="0"/>
              <a:pPr algn="l">
                <a:defRPr/>
              </a:pPr>
              <a:t>15</a:t>
            </a:fld>
            <a:endParaRPr lang="zh-CN" altLang="en-US" sz="1800" smtClean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如何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多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快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好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省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一次性快速通过考试？</a:t>
            </a:r>
            <a:endParaRPr lang="zh-CN" altLang="en-US"/>
          </a:p>
        </p:txBody>
      </p:sp>
      <p:sp>
        <p:nvSpPr>
          <p:cNvPr id="62468" name="灯片编号占位符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>
            <a:lvl1pPr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1pPr>
            <a:lvl2pPr marL="742950" indent="-28575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2pPr>
            <a:lvl3pPr marL="11430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3pPr>
            <a:lvl4pPr marL="16002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4pPr>
            <a:lvl5pPr marL="20574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9pPr>
          </a:lstStyle>
          <a:p>
            <a:pPr algn="l">
              <a:defRPr/>
            </a:pPr>
            <a:fld id="{0262ACDE-95AA-421C-9FD6-CD09CE617E7A}" type="slidenum">
              <a:rPr lang="zh-CN" altLang="en-US" sz="1800" dirty="0" smtClean="0"/>
              <a:pPr algn="l">
                <a:defRPr/>
              </a:pPr>
              <a:t>16</a:t>
            </a:fld>
            <a:endParaRPr lang="zh-CN" altLang="en-US" sz="1800" smtClean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如何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多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快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好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省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一次性快速通过考试？</a:t>
            </a:r>
            <a:endParaRPr lang="zh-CN" altLang="en-US"/>
          </a:p>
        </p:txBody>
      </p:sp>
      <p:sp>
        <p:nvSpPr>
          <p:cNvPr id="63492" name="灯片编号占位符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>
            <a:lvl1pPr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1pPr>
            <a:lvl2pPr marL="742950" indent="-28575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2pPr>
            <a:lvl3pPr marL="11430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3pPr>
            <a:lvl4pPr marL="16002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4pPr>
            <a:lvl5pPr marL="20574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9pPr>
          </a:lstStyle>
          <a:p>
            <a:pPr algn="l">
              <a:defRPr/>
            </a:pPr>
            <a:fld id="{D55F558A-B018-4540-B9C8-C7CB947C5E6E}" type="slidenum">
              <a:rPr lang="zh-CN" altLang="en-US" sz="1800" dirty="0" smtClean="0"/>
              <a:pPr algn="l">
                <a:defRPr/>
              </a:pPr>
              <a:t>17</a:t>
            </a:fld>
            <a:endParaRPr lang="zh-CN" altLang="en-US" sz="1800" smtClean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如何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多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快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好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省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一次性快速通过考试？</a:t>
            </a:r>
            <a:endParaRPr lang="zh-CN" altLang="en-US"/>
          </a:p>
        </p:txBody>
      </p:sp>
      <p:sp>
        <p:nvSpPr>
          <p:cNvPr id="64516" name="灯片编号占位符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>
            <a:lvl1pPr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1pPr>
            <a:lvl2pPr marL="742950" indent="-28575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2pPr>
            <a:lvl3pPr marL="11430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3pPr>
            <a:lvl4pPr marL="16002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4pPr>
            <a:lvl5pPr marL="20574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9pPr>
          </a:lstStyle>
          <a:p>
            <a:pPr algn="l">
              <a:defRPr/>
            </a:pPr>
            <a:fld id="{D1A449ED-3BDA-41F5-B0E0-73FC09828106}" type="slidenum">
              <a:rPr lang="zh-CN" altLang="en-US" sz="1800" dirty="0" smtClean="0"/>
              <a:pPr algn="l">
                <a:defRPr/>
              </a:pPr>
              <a:t>18</a:t>
            </a:fld>
            <a:endParaRPr lang="zh-CN" altLang="en-US" sz="1800" smtClean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如何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多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快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好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省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一次性快速通过考试？</a:t>
            </a:r>
            <a:endParaRPr lang="zh-CN" altLang="en-US"/>
          </a:p>
        </p:txBody>
      </p:sp>
      <p:sp>
        <p:nvSpPr>
          <p:cNvPr id="65540" name="灯片编号占位符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>
            <a:lvl1pPr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1pPr>
            <a:lvl2pPr marL="742950" indent="-28575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2pPr>
            <a:lvl3pPr marL="11430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3pPr>
            <a:lvl4pPr marL="16002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4pPr>
            <a:lvl5pPr marL="20574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9pPr>
          </a:lstStyle>
          <a:p>
            <a:pPr algn="l">
              <a:defRPr/>
            </a:pPr>
            <a:fld id="{140F0EA7-D6E1-4FDD-87A0-8D8723D27034}" type="slidenum">
              <a:rPr lang="zh-CN" altLang="en-US" sz="1800" dirty="0" smtClean="0"/>
              <a:pPr algn="l">
                <a:defRPr/>
              </a:pPr>
              <a:t>19</a:t>
            </a:fld>
            <a:endParaRPr lang="zh-CN" altLang="en-US" sz="1800" smtClean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如何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多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快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好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省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一次性快速通过考试？</a:t>
            </a:r>
            <a:endParaRPr lang="zh-CN" altLang="en-US"/>
          </a:p>
        </p:txBody>
      </p:sp>
      <p:sp>
        <p:nvSpPr>
          <p:cNvPr id="66564" name="灯片编号占位符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>
            <a:lvl1pPr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1pPr>
            <a:lvl2pPr marL="742950" indent="-28575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2pPr>
            <a:lvl3pPr marL="11430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3pPr>
            <a:lvl4pPr marL="16002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4pPr>
            <a:lvl5pPr marL="20574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9pPr>
          </a:lstStyle>
          <a:p>
            <a:pPr algn="l">
              <a:defRPr/>
            </a:pPr>
            <a:fld id="{D5BEA006-D5AC-4E82-A0AA-6F26FEB3230F}" type="slidenum">
              <a:rPr lang="zh-CN" altLang="en-US" sz="1800" dirty="0" smtClean="0"/>
              <a:pPr algn="l">
                <a:defRPr/>
              </a:pPr>
              <a:t>20</a:t>
            </a:fld>
            <a:endParaRPr lang="zh-CN" altLang="en-US" sz="1800" smtClean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如何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多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快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好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省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一次性快速通过考试？</a:t>
            </a:r>
            <a:endParaRPr lang="zh-CN" altLang="en-US"/>
          </a:p>
        </p:txBody>
      </p:sp>
      <p:sp>
        <p:nvSpPr>
          <p:cNvPr id="67588" name="灯片编号占位符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>
            <a:lvl1pPr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1pPr>
            <a:lvl2pPr marL="742950" indent="-28575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2pPr>
            <a:lvl3pPr marL="11430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3pPr>
            <a:lvl4pPr marL="16002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4pPr>
            <a:lvl5pPr marL="20574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9pPr>
          </a:lstStyle>
          <a:p>
            <a:pPr algn="l">
              <a:defRPr/>
            </a:pPr>
            <a:fld id="{1CB7D169-B2A5-42EA-9781-D0163B6E7FA0}" type="slidenum">
              <a:rPr lang="zh-CN" altLang="en-US" sz="1800" dirty="0" smtClean="0"/>
              <a:pPr algn="l">
                <a:defRPr/>
              </a:pPr>
              <a:t>21</a:t>
            </a:fld>
            <a:endParaRPr lang="zh-CN" altLang="en-US" sz="1800" smtClean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如何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多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快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好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省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一次性快速通过考试？</a:t>
            </a:r>
            <a:endParaRPr lang="zh-CN" altLang="en-US"/>
          </a:p>
        </p:txBody>
      </p:sp>
      <p:sp>
        <p:nvSpPr>
          <p:cNvPr id="68612" name="灯片编号占位符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>
            <a:lvl1pPr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1pPr>
            <a:lvl2pPr marL="742950" indent="-28575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2pPr>
            <a:lvl3pPr marL="11430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3pPr>
            <a:lvl4pPr marL="16002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4pPr>
            <a:lvl5pPr marL="20574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9pPr>
          </a:lstStyle>
          <a:p>
            <a:pPr algn="l">
              <a:defRPr/>
            </a:pPr>
            <a:fld id="{3F130023-2166-4E4E-BBA4-8E2228ECB14E}" type="slidenum">
              <a:rPr lang="zh-CN" altLang="en-US" sz="1800" dirty="0" smtClean="0"/>
              <a:pPr algn="l">
                <a:defRPr/>
              </a:pPr>
              <a:t>22</a:t>
            </a:fld>
            <a:endParaRPr lang="zh-CN" altLang="en-US" sz="1800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如何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多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快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好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省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一次性快速通过考试？</a:t>
            </a:r>
            <a:endParaRPr lang="zh-CN" altLang="en-US"/>
          </a:p>
        </p:txBody>
      </p:sp>
      <p:sp>
        <p:nvSpPr>
          <p:cNvPr id="51204" name="灯片编号占位符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>
            <a:lvl1pPr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1pPr>
            <a:lvl2pPr marL="742950" indent="-28575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2pPr>
            <a:lvl3pPr marL="11430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3pPr>
            <a:lvl4pPr marL="16002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4pPr>
            <a:lvl5pPr marL="20574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9pPr>
          </a:lstStyle>
          <a:p>
            <a:pPr algn="l">
              <a:defRPr/>
            </a:pPr>
            <a:fld id="{57CCB8E0-7BA7-4560-8342-99921CC201D1}" type="slidenum">
              <a:rPr lang="zh-CN" altLang="en-US" sz="1800" dirty="0" smtClean="0"/>
              <a:pPr algn="l">
                <a:defRPr/>
              </a:pPr>
              <a:t>5</a:t>
            </a:fld>
            <a:endParaRPr lang="zh-CN" altLang="en-US" sz="1800" smtClean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如何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多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快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好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省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一次性快速通过考试？</a:t>
            </a:r>
            <a:endParaRPr lang="zh-CN" altLang="en-US"/>
          </a:p>
        </p:txBody>
      </p:sp>
      <p:sp>
        <p:nvSpPr>
          <p:cNvPr id="69636" name="灯片编号占位符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>
            <a:lvl1pPr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1pPr>
            <a:lvl2pPr marL="742950" indent="-28575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2pPr>
            <a:lvl3pPr marL="11430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3pPr>
            <a:lvl4pPr marL="16002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4pPr>
            <a:lvl5pPr marL="20574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9pPr>
          </a:lstStyle>
          <a:p>
            <a:pPr algn="l">
              <a:defRPr/>
            </a:pPr>
            <a:fld id="{B1C81CFD-A28E-4E9D-B117-8F667BB3ED55}" type="slidenum">
              <a:rPr lang="zh-CN" altLang="en-US" sz="1800" dirty="0" smtClean="0"/>
              <a:pPr algn="l">
                <a:defRPr/>
              </a:pPr>
              <a:t>23</a:t>
            </a:fld>
            <a:endParaRPr lang="zh-CN" altLang="en-US" sz="1800" smtClean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如何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多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快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好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省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一次性快速通过考试？</a:t>
            </a:r>
            <a:endParaRPr lang="zh-CN" altLang="en-US"/>
          </a:p>
        </p:txBody>
      </p:sp>
      <p:sp>
        <p:nvSpPr>
          <p:cNvPr id="70660" name="灯片编号占位符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>
            <a:lvl1pPr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1pPr>
            <a:lvl2pPr marL="742950" indent="-28575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2pPr>
            <a:lvl3pPr marL="11430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3pPr>
            <a:lvl4pPr marL="16002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4pPr>
            <a:lvl5pPr marL="20574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9pPr>
          </a:lstStyle>
          <a:p>
            <a:pPr algn="l">
              <a:defRPr/>
            </a:pPr>
            <a:fld id="{9541EB1D-A0A9-4C4F-B7BC-C9927AD5813E}" type="slidenum">
              <a:rPr lang="zh-CN" altLang="en-US" sz="1800" dirty="0" smtClean="0"/>
              <a:pPr algn="l">
                <a:defRPr/>
              </a:pPr>
              <a:t>24</a:t>
            </a:fld>
            <a:endParaRPr lang="zh-CN" altLang="en-US" sz="1800" smtClean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如何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多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快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好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省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一次性快速通过考试？</a:t>
            </a:r>
            <a:endParaRPr lang="zh-CN" altLang="en-US"/>
          </a:p>
        </p:txBody>
      </p:sp>
      <p:sp>
        <p:nvSpPr>
          <p:cNvPr id="71684" name="灯片编号占位符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>
            <a:lvl1pPr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1pPr>
            <a:lvl2pPr marL="742950" indent="-28575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2pPr>
            <a:lvl3pPr marL="11430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3pPr>
            <a:lvl4pPr marL="16002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4pPr>
            <a:lvl5pPr marL="20574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9pPr>
          </a:lstStyle>
          <a:p>
            <a:pPr algn="l">
              <a:defRPr/>
            </a:pPr>
            <a:fld id="{34D974F5-49A0-4A1D-B682-23B9A179227D}" type="slidenum">
              <a:rPr lang="zh-CN" altLang="en-US" sz="1800" dirty="0" smtClean="0"/>
              <a:pPr algn="l">
                <a:defRPr/>
              </a:pPr>
              <a:t>25</a:t>
            </a:fld>
            <a:endParaRPr lang="zh-CN" altLang="en-US" sz="1800" smtClean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如何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多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快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好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省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一次性快速通过考试？</a:t>
            </a:r>
            <a:endParaRPr lang="zh-CN" altLang="en-US"/>
          </a:p>
        </p:txBody>
      </p:sp>
      <p:sp>
        <p:nvSpPr>
          <p:cNvPr id="72708" name="灯片编号占位符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>
            <a:lvl1pPr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1pPr>
            <a:lvl2pPr marL="742950" indent="-28575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2pPr>
            <a:lvl3pPr marL="11430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3pPr>
            <a:lvl4pPr marL="16002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4pPr>
            <a:lvl5pPr marL="20574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9pPr>
          </a:lstStyle>
          <a:p>
            <a:pPr algn="l">
              <a:defRPr/>
            </a:pPr>
            <a:fld id="{3C4CEE39-EFA6-4794-ACA4-7DEB735ED5EC}" type="slidenum">
              <a:rPr lang="zh-CN" altLang="en-US" sz="1800" dirty="0" smtClean="0"/>
              <a:pPr algn="l">
                <a:defRPr/>
              </a:pPr>
              <a:t>26</a:t>
            </a:fld>
            <a:endParaRPr lang="zh-CN" altLang="en-US" sz="1800" smtClean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如何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多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快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好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省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一次性快速通过考试？</a:t>
            </a:r>
            <a:endParaRPr lang="zh-CN" altLang="en-US"/>
          </a:p>
        </p:txBody>
      </p:sp>
      <p:sp>
        <p:nvSpPr>
          <p:cNvPr id="73732" name="灯片编号占位符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>
            <a:lvl1pPr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1pPr>
            <a:lvl2pPr marL="742950" indent="-28575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2pPr>
            <a:lvl3pPr marL="11430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3pPr>
            <a:lvl4pPr marL="16002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4pPr>
            <a:lvl5pPr marL="20574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9pPr>
          </a:lstStyle>
          <a:p>
            <a:pPr algn="l">
              <a:defRPr/>
            </a:pPr>
            <a:fld id="{6424B29E-6C29-4F4F-BF56-B2EF9FF1C8F1}" type="slidenum">
              <a:rPr lang="zh-CN" altLang="en-US" sz="1800" dirty="0" smtClean="0"/>
              <a:pPr algn="l">
                <a:defRPr/>
              </a:pPr>
              <a:t>27</a:t>
            </a:fld>
            <a:endParaRPr lang="zh-CN" altLang="en-US" sz="1800" smtClean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如何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多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快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好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省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一次性快速通过考试？</a:t>
            </a:r>
            <a:endParaRPr lang="zh-CN" altLang="en-US"/>
          </a:p>
        </p:txBody>
      </p:sp>
      <p:sp>
        <p:nvSpPr>
          <p:cNvPr id="74756" name="灯片编号占位符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>
            <a:lvl1pPr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1pPr>
            <a:lvl2pPr marL="742950" indent="-28575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2pPr>
            <a:lvl3pPr marL="11430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3pPr>
            <a:lvl4pPr marL="16002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4pPr>
            <a:lvl5pPr marL="20574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9pPr>
          </a:lstStyle>
          <a:p>
            <a:pPr algn="l">
              <a:defRPr/>
            </a:pPr>
            <a:fld id="{33CC892C-F40B-4759-8772-20E5FE479606}" type="slidenum">
              <a:rPr lang="zh-CN" altLang="en-US" sz="1800" dirty="0" smtClean="0"/>
              <a:pPr algn="l">
                <a:defRPr/>
              </a:pPr>
              <a:t>28</a:t>
            </a:fld>
            <a:endParaRPr lang="zh-CN" altLang="en-US" sz="1800" smtClean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如何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多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快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好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省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一次性快速通过考试？</a:t>
            </a:r>
            <a:endParaRPr lang="zh-CN" altLang="en-US"/>
          </a:p>
        </p:txBody>
      </p:sp>
      <p:sp>
        <p:nvSpPr>
          <p:cNvPr id="75780" name="灯片编号占位符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>
            <a:lvl1pPr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1pPr>
            <a:lvl2pPr marL="742950" indent="-28575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2pPr>
            <a:lvl3pPr marL="11430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3pPr>
            <a:lvl4pPr marL="16002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4pPr>
            <a:lvl5pPr marL="20574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9pPr>
          </a:lstStyle>
          <a:p>
            <a:pPr algn="l">
              <a:defRPr/>
            </a:pPr>
            <a:fld id="{07244A5F-1C98-4001-9084-B26C23FD210F}" type="slidenum">
              <a:rPr lang="zh-CN" altLang="en-US" sz="1800" dirty="0" smtClean="0"/>
              <a:pPr algn="l">
                <a:defRPr/>
              </a:pPr>
              <a:t>29</a:t>
            </a:fld>
            <a:endParaRPr lang="zh-CN" altLang="en-US" sz="1800" smtClean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如何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多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快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好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省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一次性快速通过考试？</a:t>
            </a:r>
            <a:endParaRPr lang="zh-CN" altLang="en-US"/>
          </a:p>
        </p:txBody>
      </p:sp>
      <p:sp>
        <p:nvSpPr>
          <p:cNvPr id="76804" name="灯片编号占位符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>
            <a:lvl1pPr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1pPr>
            <a:lvl2pPr marL="742950" indent="-28575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2pPr>
            <a:lvl3pPr marL="11430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3pPr>
            <a:lvl4pPr marL="16002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4pPr>
            <a:lvl5pPr marL="20574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9pPr>
          </a:lstStyle>
          <a:p>
            <a:pPr algn="l">
              <a:defRPr/>
            </a:pPr>
            <a:fld id="{4C79FCF3-8E87-4D5B-BBB8-EFFDBD310E63}" type="slidenum">
              <a:rPr lang="zh-CN" altLang="en-US" sz="1800" dirty="0" smtClean="0"/>
              <a:pPr algn="l">
                <a:defRPr/>
              </a:pPr>
              <a:t>30</a:t>
            </a:fld>
            <a:endParaRPr lang="zh-CN" altLang="en-US" sz="1800" smtClean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如何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多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快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好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省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一次性快速通过考试？</a:t>
            </a:r>
            <a:endParaRPr lang="zh-CN" altLang="en-US"/>
          </a:p>
        </p:txBody>
      </p:sp>
      <p:sp>
        <p:nvSpPr>
          <p:cNvPr id="77828" name="灯片编号占位符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>
            <a:lvl1pPr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1pPr>
            <a:lvl2pPr marL="742950" indent="-28575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2pPr>
            <a:lvl3pPr marL="11430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3pPr>
            <a:lvl4pPr marL="16002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4pPr>
            <a:lvl5pPr marL="20574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9pPr>
          </a:lstStyle>
          <a:p>
            <a:pPr algn="l">
              <a:defRPr/>
            </a:pPr>
            <a:fld id="{99205DEA-3B7F-4B45-B9D7-54F9F6578C33}" type="slidenum">
              <a:rPr lang="zh-CN" altLang="en-US" sz="1800" dirty="0" smtClean="0"/>
              <a:pPr algn="l">
                <a:defRPr/>
              </a:pPr>
              <a:t>31</a:t>
            </a:fld>
            <a:endParaRPr lang="zh-CN" altLang="en-US" sz="1800" smtClean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如何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多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快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好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省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一次性快速通过考试？</a:t>
            </a:r>
            <a:endParaRPr lang="zh-CN" altLang="en-US"/>
          </a:p>
        </p:txBody>
      </p:sp>
      <p:sp>
        <p:nvSpPr>
          <p:cNvPr id="78852" name="灯片编号占位符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>
            <a:lvl1pPr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1pPr>
            <a:lvl2pPr marL="742950" indent="-28575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2pPr>
            <a:lvl3pPr marL="11430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3pPr>
            <a:lvl4pPr marL="16002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4pPr>
            <a:lvl5pPr marL="20574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9pPr>
          </a:lstStyle>
          <a:p>
            <a:pPr algn="l">
              <a:defRPr/>
            </a:pPr>
            <a:fld id="{FC67EDB1-0C29-4404-86D4-B275AA24AB5E}" type="slidenum">
              <a:rPr lang="zh-CN" altLang="en-US" sz="1800" dirty="0" smtClean="0"/>
              <a:pPr algn="l">
                <a:defRPr/>
              </a:pPr>
              <a:t>32</a:t>
            </a:fld>
            <a:endParaRPr lang="zh-CN" altLang="en-US" sz="1800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如何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多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快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好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省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一次性快速通过考试？</a:t>
            </a:r>
            <a:endParaRPr lang="zh-CN" altLang="en-US"/>
          </a:p>
        </p:txBody>
      </p:sp>
      <p:sp>
        <p:nvSpPr>
          <p:cNvPr id="52228" name="灯片编号占位符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>
            <a:lvl1pPr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1pPr>
            <a:lvl2pPr marL="742950" indent="-28575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2pPr>
            <a:lvl3pPr marL="11430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3pPr>
            <a:lvl4pPr marL="16002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4pPr>
            <a:lvl5pPr marL="20574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9pPr>
          </a:lstStyle>
          <a:p>
            <a:pPr algn="l">
              <a:defRPr/>
            </a:pPr>
            <a:fld id="{54CC7624-509D-4065-8692-605D0AABD08D}" type="slidenum">
              <a:rPr lang="zh-CN" altLang="en-US" sz="1800" dirty="0" smtClean="0"/>
              <a:pPr algn="l">
                <a:defRPr/>
              </a:pPr>
              <a:t>6</a:t>
            </a:fld>
            <a:endParaRPr lang="zh-CN" altLang="en-US" sz="1800" smtClean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如何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多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快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好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省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一次性快速通过考试？</a:t>
            </a:r>
            <a:endParaRPr lang="zh-CN" altLang="en-US"/>
          </a:p>
        </p:txBody>
      </p:sp>
      <p:sp>
        <p:nvSpPr>
          <p:cNvPr id="79876" name="灯片编号占位符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>
            <a:lvl1pPr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1pPr>
            <a:lvl2pPr marL="742950" indent="-28575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2pPr>
            <a:lvl3pPr marL="11430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3pPr>
            <a:lvl4pPr marL="16002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4pPr>
            <a:lvl5pPr marL="20574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9pPr>
          </a:lstStyle>
          <a:p>
            <a:pPr algn="l">
              <a:defRPr/>
            </a:pPr>
            <a:fld id="{D3CC1C6C-86E7-4511-8723-B29BFC57A87B}" type="slidenum">
              <a:rPr lang="zh-CN" altLang="en-US" sz="1800" dirty="0" smtClean="0"/>
              <a:pPr algn="l">
                <a:defRPr/>
              </a:pPr>
              <a:t>33</a:t>
            </a:fld>
            <a:endParaRPr lang="zh-CN" altLang="en-US" sz="1800" smtClean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如何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多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快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好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省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一次性快速通过考试？</a:t>
            </a:r>
            <a:endParaRPr lang="zh-CN" altLang="en-US"/>
          </a:p>
        </p:txBody>
      </p:sp>
      <p:sp>
        <p:nvSpPr>
          <p:cNvPr id="80900" name="灯片编号占位符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>
            <a:lvl1pPr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1pPr>
            <a:lvl2pPr marL="742950" indent="-28575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2pPr>
            <a:lvl3pPr marL="11430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3pPr>
            <a:lvl4pPr marL="16002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4pPr>
            <a:lvl5pPr marL="20574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9pPr>
          </a:lstStyle>
          <a:p>
            <a:pPr algn="l">
              <a:defRPr/>
            </a:pPr>
            <a:fld id="{BB57E775-7C87-4CEE-BDA7-A1C5C7874651}" type="slidenum">
              <a:rPr lang="zh-CN" altLang="en-US" sz="1800" dirty="0" smtClean="0"/>
              <a:pPr algn="l">
                <a:defRPr/>
              </a:pPr>
              <a:t>34</a:t>
            </a:fld>
            <a:endParaRPr lang="zh-CN" altLang="en-US" sz="1800" smtClean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如何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多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快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好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省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一次性快速通过考试？</a:t>
            </a:r>
            <a:endParaRPr lang="zh-CN" altLang="en-US"/>
          </a:p>
        </p:txBody>
      </p:sp>
      <p:sp>
        <p:nvSpPr>
          <p:cNvPr id="81924" name="灯片编号占位符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>
            <a:lvl1pPr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1pPr>
            <a:lvl2pPr marL="742950" indent="-28575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2pPr>
            <a:lvl3pPr marL="11430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3pPr>
            <a:lvl4pPr marL="16002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4pPr>
            <a:lvl5pPr marL="20574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9pPr>
          </a:lstStyle>
          <a:p>
            <a:pPr algn="l">
              <a:defRPr/>
            </a:pPr>
            <a:fld id="{B67D4C1B-A4AF-4610-8DE6-8B53829D3F03}" type="slidenum">
              <a:rPr lang="zh-CN" altLang="en-US" sz="1800" dirty="0" smtClean="0"/>
              <a:pPr algn="l">
                <a:defRPr/>
              </a:pPr>
              <a:t>35</a:t>
            </a:fld>
            <a:endParaRPr lang="zh-CN" altLang="en-US" sz="1800" smtClean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如何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多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快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好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省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一次性快速通过考试？</a:t>
            </a:r>
            <a:endParaRPr lang="zh-CN" altLang="en-US"/>
          </a:p>
        </p:txBody>
      </p:sp>
      <p:sp>
        <p:nvSpPr>
          <p:cNvPr id="84996" name="灯片编号占位符 3"/>
          <p:cNvSpPr>
            <a:spLocks noGrp="1"/>
          </p:cNvSpPr>
          <p:nvPr>
            <p:ph type="sldNum" sz="quarter" idx="5"/>
          </p:nvPr>
        </p:nvSpPr>
        <p:spPr bwMode="auto">
          <a:extLst/>
        </p:spPr>
        <p:txBody>
          <a:bodyPr>
            <a:prstTxWarp prst="textNoShape">
              <a:avLst/>
            </a:prstTxWarp>
          </a:bodyPr>
          <a:lstStyle>
            <a:lvl1pPr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1pPr>
            <a:lvl2pPr marL="742950" indent="-28575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2pPr>
            <a:lvl3pPr marL="11430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3pPr>
            <a:lvl4pPr marL="16002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4pPr>
            <a:lvl5pPr marL="20574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9pPr>
          </a:lstStyle>
          <a:p>
            <a:pPr algn="l">
              <a:defRPr/>
            </a:pPr>
            <a:fld id="{D727F4FF-75DB-4B3B-ABDB-F4ECCBA3105E}" type="slidenum">
              <a:rPr lang="zh-CN" altLang="en-US" sz="1800" dirty="0" smtClean="0"/>
              <a:pPr algn="l">
                <a:defRPr/>
              </a:pPr>
              <a:t>36</a:t>
            </a:fld>
            <a:endParaRPr lang="zh-CN" altLang="en-US" sz="1800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如何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多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快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好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省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一次性快速通过考试？</a:t>
            </a:r>
            <a:endParaRPr lang="zh-CN" altLang="en-US"/>
          </a:p>
        </p:txBody>
      </p:sp>
      <p:sp>
        <p:nvSpPr>
          <p:cNvPr id="53252" name="灯片编号占位符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>
            <a:lvl1pPr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1pPr>
            <a:lvl2pPr marL="742950" indent="-28575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2pPr>
            <a:lvl3pPr marL="11430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3pPr>
            <a:lvl4pPr marL="16002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4pPr>
            <a:lvl5pPr marL="20574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9pPr>
          </a:lstStyle>
          <a:p>
            <a:pPr algn="l">
              <a:defRPr/>
            </a:pPr>
            <a:fld id="{13FDC174-9CED-4893-BA8F-C29478633582}" type="slidenum">
              <a:rPr lang="zh-CN" altLang="en-US" sz="1800" dirty="0" smtClean="0"/>
              <a:pPr algn="l">
                <a:defRPr/>
              </a:pPr>
              <a:t>7</a:t>
            </a:fld>
            <a:endParaRPr lang="zh-CN" altLang="en-US" sz="1800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如何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多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快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好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省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一次性快速通过考试？</a:t>
            </a:r>
            <a:endParaRPr lang="zh-CN" altLang="en-US"/>
          </a:p>
        </p:txBody>
      </p:sp>
      <p:sp>
        <p:nvSpPr>
          <p:cNvPr id="54276" name="灯片编号占位符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>
            <a:lvl1pPr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1pPr>
            <a:lvl2pPr marL="742950" indent="-28575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2pPr>
            <a:lvl3pPr marL="11430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3pPr>
            <a:lvl4pPr marL="16002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4pPr>
            <a:lvl5pPr marL="20574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9pPr>
          </a:lstStyle>
          <a:p>
            <a:pPr algn="l">
              <a:defRPr/>
            </a:pPr>
            <a:fld id="{E6F6F42F-3A48-4AD2-8456-C36F080F31C2}" type="slidenum">
              <a:rPr lang="zh-CN" altLang="en-US" sz="1800" dirty="0" smtClean="0"/>
              <a:pPr algn="l">
                <a:defRPr/>
              </a:pPr>
              <a:t>8</a:t>
            </a:fld>
            <a:endParaRPr lang="zh-CN" altLang="en-US" sz="1800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如何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多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快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好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省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一次性快速通过考试？</a:t>
            </a:r>
            <a:endParaRPr lang="zh-CN" altLang="en-US"/>
          </a:p>
        </p:txBody>
      </p:sp>
      <p:sp>
        <p:nvSpPr>
          <p:cNvPr id="55300" name="灯片编号占位符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>
            <a:lvl1pPr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1pPr>
            <a:lvl2pPr marL="742950" indent="-28575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2pPr>
            <a:lvl3pPr marL="11430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3pPr>
            <a:lvl4pPr marL="16002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4pPr>
            <a:lvl5pPr marL="20574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9pPr>
          </a:lstStyle>
          <a:p>
            <a:pPr algn="l">
              <a:defRPr/>
            </a:pPr>
            <a:fld id="{79C008B3-1094-4836-AB38-357E18A649F3}" type="slidenum">
              <a:rPr lang="zh-CN" altLang="en-US" sz="1800" dirty="0" smtClean="0"/>
              <a:pPr algn="l">
                <a:defRPr/>
              </a:pPr>
              <a:t>9</a:t>
            </a:fld>
            <a:endParaRPr lang="zh-CN" altLang="en-US" sz="1800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如何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多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快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好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省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一次性快速通过考试？</a:t>
            </a:r>
            <a:endParaRPr lang="zh-CN" altLang="en-US"/>
          </a:p>
        </p:txBody>
      </p:sp>
      <p:sp>
        <p:nvSpPr>
          <p:cNvPr id="56324" name="灯片编号占位符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>
            <a:lvl1pPr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1pPr>
            <a:lvl2pPr marL="742950" indent="-28575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2pPr>
            <a:lvl3pPr marL="11430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3pPr>
            <a:lvl4pPr marL="16002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4pPr>
            <a:lvl5pPr marL="20574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9pPr>
          </a:lstStyle>
          <a:p>
            <a:pPr algn="l">
              <a:defRPr/>
            </a:pPr>
            <a:fld id="{13ADEBBA-C9A7-47DC-9E9B-2F711F7C7F27}" type="slidenum">
              <a:rPr lang="zh-CN" altLang="en-US" sz="1800" dirty="0" smtClean="0"/>
              <a:pPr algn="l">
                <a:defRPr/>
              </a:pPr>
              <a:t>10</a:t>
            </a:fld>
            <a:endParaRPr lang="zh-CN" altLang="en-US" sz="1800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如何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多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快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好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省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一次性快速通过考试？</a:t>
            </a:r>
            <a:endParaRPr lang="zh-CN" altLang="en-US"/>
          </a:p>
        </p:txBody>
      </p:sp>
      <p:sp>
        <p:nvSpPr>
          <p:cNvPr id="57348" name="灯片编号占位符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>
            <a:lvl1pPr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1pPr>
            <a:lvl2pPr marL="742950" indent="-28575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2pPr>
            <a:lvl3pPr marL="11430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3pPr>
            <a:lvl4pPr marL="16002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4pPr>
            <a:lvl5pPr marL="20574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9pPr>
          </a:lstStyle>
          <a:p>
            <a:pPr algn="l">
              <a:defRPr/>
            </a:pPr>
            <a:fld id="{8F902E85-A57C-4DBB-8ABD-53D05C8687FF}" type="slidenum">
              <a:rPr lang="zh-CN" altLang="en-US" sz="1800" dirty="0" smtClean="0"/>
              <a:pPr algn="l">
                <a:defRPr/>
              </a:pPr>
              <a:t>11</a:t>
            </a:fld>
            <a:endParaRPr lang="zh-CN" altLang="en-US" sz="1800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如何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多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快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好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省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一次性快速通过考试？</a:t>
            </a:r>
            <a:endParaRPr lang="zh-CN" altLang="en-US"/>
          </a:p>
        </p:txBody>
      </p:sp>
      <p:sp>
        <p:nvSpPr>
          <p:cNvPr id="58372" name="灯片编号占位符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>
            <a:lvl1pPr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1pPr>
            <a:lvl2pPr marL="742950" indent="-28575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2pPr>
            <a:lvl3pPr marL="11430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3pPr>
            <a:lvl4pPr marL="16002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4pPr>
            <a:lvl5pPr marL="20574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9pPr>
          </a:lstStyle>
          <a:p>
            <a:pPr algn="l">
              <a:defRPr/>
            </a:pPr>
            <a:fld id="{FC07D8D7-E9AF-401B-BF5A-108E7A095C27}" type="slidenum">
              <a:rPr lang="zh-CN" altLang="en-US" sz="1800" dirty="0" smtClean="0"/>
              <a:pPr algn="l">
                <a:defRPr/>
              </a:pPr>
              <a:t>12</a:t>
            </a:fld>
            <a:endParaRPr lang="zh-CN" altLang="en-US" sz="1800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320800" y="1122363"/>
            <a:ext cx="94742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dirty="0"/>
              <a:t>单击此处编辑课程标题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20800" y="3602038"/>
            <a:ext cx="94742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749BB47C-0B23-4B02-B769-BE8BB50E623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943" y="6113342"/>
            <a:ext cx="2016221" cy="635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5881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943" y="6113342"/>
            <a:ext cx="2016221" cy="635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2865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dirty="0"/>
              <a:t>单击此处编辑章标题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943" y="6136787"/>
            <a:ext cx="2016221" cy="635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8772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943" y="6128972"/>
            <a:ext cx="2016221" cy="635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3420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78227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943" y="6136787"/>
            <a:ext cx="2016221" cy="635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1319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E8AB8-09CB-4EC0-821D-CDE64E7E8EA7}" type="datetimeFigureOut">
              <a:rPr lang="zh-CN" altLang="en-US" smtClean="0"/>
              <a:t>2018-12-04</a:t>
            </a:fld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90FCE-D58E-4466-9747-84928ED23546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5" name="Picture 10" descr="pasted-image.pd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3417466"/>
            <a:ext cx="2895600" cy="5829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9804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7" name="文本框 6"/>
          <p:cNvSpPr txBox="1"/>
          <p:nvPr userDrawn="1"/>
        </p:nvSpPr>
        <p:spPr>
          <a:xfrm>
            <a:off x="3926175" y="2374900"/>
            <a:ext cx="433965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 dirty="0"/>
              <a:t>技术成就梦想</a:t>
            </a: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495" y="6349759"/>
            <a:ext cx="1459338" cy="293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000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4E8AB8-09CB-4EC0-821D-CDE64E7E8EA7}" type="datetimeFigureOut">
              <a:rPr lang="zh-CN" altLang="en-US" smtClean="0"/>
              <a:t>2018-12-04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F90FCE-D58E-4466-9747-84928ED235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38044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5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 xmlns="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768" userDrawn="1">
          <p15:clr>
            <a:srgbClr val="F26B43"/>
          </p15:clr>
        </p15:guide>
        <p15:guide id="4" pos="691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tags" Target="../tags/tag4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74585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890" y="376237"/>
            <a:ext cx="8886825" cy="6105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1602590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888" y="376238"/>
            <a:ext cx="8705307" cy="6105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1933879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414" y="595313"/>
            <a:ext cx="8904126" cy="566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0097203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888" y="585788"/>
            <a:ext cx="8462239" cy="568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7637747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699" y="600075"/>
            <a:ext cx="9283379" cy="565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2960915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888" y="576263"/>
            <a:ext cx="9006249" cy="570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5414224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1" y="600075"/>
            <a:ext cx="9198256" cy="565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6181880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413" y="566738"/>
            <a:ext cx="9286091" cy="572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7572415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585788"/>
            <a:ext cx="8966763" cy="568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5518894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176" y="595313"/>
            <a:ext cx="8957238" cy="566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0012975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_标题 1">
            <a:extLst>
              <a:ext uri="{FF2B5EF4-FFF2-40B4-BE49-F238E27FC236}">
                <a16:creationId xmlns:a16="http://schemas.microsoft.com/office/drawing/2014/main" xmlns="" id="{A3D9A432-3FF1-423E-8F35-66DEDBE0CC3B}"/>
              </a:ext>
            </a:extLst>
          </p:cNvPr>
          <p:cNvSpPr txBox="1">
            <a:spLocks/>
          </p:cNvSpPr>
          <p:nvPr>
            <p:custDataLst>
              <p:tags r:id="rId1"/>
            </p:custDataLst>
          </p:nvPr>
        </p:nvSpPr>
        <p:spPr>
          <a:xfrm>
            <a:off x="446811" y="2242845"/>
            <a:ext cx="8465695" cy="1080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6600" b="1" i="0" u="none" strike="noStrike" kern="1200" cap="none" spc="-150" normalizeH="0" baseline="0" noProof="0" smtClean="0">
                <a:ln>
                  <a:noFill/>
                </a:ln>
                <a:effectLst/>
                <a:uLnTx/>
                <a:uFillTx/>
                <a:latin typeface="+mn-ea"/>
                <a:ea typeface="+mn-ea"/>
              </a:rPr>
              <a:t>项目整体（整合）管理</a:t>
            </a:r>
            <a:endParaRPr kumimoji="0" lang="zh-CN" altLang="en-US" sz="6600" b="1" i="0" u="none" strike="noStrike" kern="1200" cap="none" spc="-150" normalizeH="0" baseline="0" noProof="0" dirty="0">
              <a:ln>
                <a:noFill/>
              </a:ln>
              <a:effectLst/>
              <a:uLnTx/>
              <a:uFillTx/>
              <a:latin typeface="+mn-ea"/>
              <a:ea typeface="+mn-ea"/>
            </a:endParaRP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xmlns="" id="{91149416-FA23-4423-A71E-41E29210B0E5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446813" y="857314"/>
            <a:ext cx="2160000" cy="612000"/>
          </a:xfrm>
          <a:prstGeom prst="roundRect">
            <a:avLst/>
          </a:prstGeom>
          <a:solidFill>
            <a:srgbClr val="C00000"/>
          </a:solidFill>
          <a:ln w="12700" cap="flat" cmpd="sng" algn="ctr">
            <a:noFill/>
            <a:prstDash val="solid"/>
            <a:miter lim="800000"/>
          </a:ln>
          <a:effectLst>
            <a:outerShdw blurRad="342900" dist="228600" dir="5400000" algn="t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n-cs"/>
              </a:rPr>
              <a:t>九阳神功专题</a:t>
            </a: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xmlns="" id="{0444A4C1-E019-481D-B85F-52CD79D9ED1B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2606812" y="3866294"/>
            <a:ext cx="264687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200" b="1" smtClean="0">
                <a:latin typeface="+mn-ea"/>
              </a:rPr>
              <a:t>授课：薛大龙</a:t>
            </a:r>
            <a:endParaRPr lang="zh-CN" altLang="en-US" sz="3200" b="1" dirty="0">
              <a:latin typeface="+mn-ea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xmlns="" id="{0444A4C1-E019-481D-B85F-52CD79D9ED1B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620433" y="4745969"/>
            <a:ext cx="804440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smtClean="0">
                <a:latin typeface="+mn-ea"/>
              </a:rPr>
              <a:t>简介：中共党员、北京理工大学博士研究生、多所大学客座教授、北京市评标专家，多次参与软考的</a:t>
            </a:r>
            <a:r>
              <a:rPr lang="zh-CN" altLang="en-US" sz="2000" b="1" smtClean="0">
                <a:solidFill>
                  <a:srgbClr val="FF0000"/>
                </a:solidFill>
                <a:latin typeface="+mn-ea"/>
              </a:rPr>
              <a:t>命题与阅卷</a:t>
            </a:r>
            <a:r>
              <a:rPr lang="zh-CN" altLang="en-US" sz="2000" smtClean="0">
                <a:latin typeface="+mn-ea"/>
              </a:rPr>
              <a:t>，主编出版专著超过</a:t>
            </a:r>
            <a:r>
              <a:rPr lang="en-US" altLang="zh-CN" sz="2000" smtClean="0">
                <a:latin typeface="+mn-ea"/>
              </a:rPr>
              <a:t>60</a:t>
            </a:r>
            <a:r>
              <a:rPr lang="zh-CN" altLang="en-US" sz="2000" smtClean="0">
                <a:latin typeface="+mn-ea"/>
              </a:rPr>
              <a:t>部！</a:t>
            </a:r>
            <a:endParaRPr lang="zh-CN" altLang="en-US" sz="2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41105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175" y="590550"/>
            <a:ext cx="9188731" cy="567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8265554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938" y="590550"/>
            <a:ext cx="8720981" cy="567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5694036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889" y="614363"/>
            <a:ext cx="9272465" cy="562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497282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414" y="585788"/>
            <a:ext cx="9135620" cy="568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6362663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590550"/>
            <a:ext cx="9487623" cy="567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4650816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1" y="585788"/>
            <a:ext cx="9094084" cy="568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4520608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889" y="585788"/>
            <a:ext cx="8716882" cy="568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675413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1" y="581025"/>
            <a:ext cx="9642194" cy="569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2763945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888" y="590550"/>
            <a:ext cx="9723879" cy="567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3020253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176" y="600075"/>
            <a:ext cx="8459526" cy="565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0914414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https://p1.ssl.qhmsg.com/t0115de3a1087d85ce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5135" y="1541482"/>
            <a:ext cx="2552700" cy="3105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s://p1.ssl.qhmsg.com/dr/270_500_/t0105beebb30fd2751b.png?size=500x60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6488" y="1560531"/>
            <a:ext cx="2571750" cy="3086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3670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363" y="347663"/>
            <a:ext cx="9374589" cy="6162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1161330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938" y="590550"/>
            <a:ext cx="9264991" cy="567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4824797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600075"/>
            <a:ext cx="10933113" cy="565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0110835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363" y="614363"/>
            <a:ext cx="9640807" cy="562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479999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839" y="347663"/>
            <a:ext cx="8805380" cy="6162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0359794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1" y="609600"/>
            <a:ext cx="9869588" cy="563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1308651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TextBox 4"/>
          <p:cNvSpPr txBox="1">
            <a:spLocks noChangeArrowheads="1"/>
          </p:cNvSpPr>
          <p:nvPr/>
        </p:nvSpPr>
        <p:spPr bwMode="auto">
          <a:xfrm>
            <a:off x="731508" y="1441285"/>
            <a:ext cx="7519987" cy="3487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1901" tIns="50950" rIns="101901" bIns="50950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Tw Cen MT"/>
                <a:ea typeface="微软雅黑" pitchFamily="34" charset="-122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Tw Cen MT"/>
                <a:ea typeface="微软雅黑" pitchFamily="34" charset="-122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Tw Cen MT"/>
                <a:ea typeface="微软雅黑" pitchFamily="34" charset="-122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2000">
                <a:solidFill>
                  <a:srgbClr val="C00000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Q&amp;A</a:t>
            </a:r>
            <a:endParaRPr lang="zh-CN" altLang="en-US" sz="22000">
              <a:solidFill>
                <a:srgbClr val="C00000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67587" name="TextBox 5"/>
          <p:cNvSpPr txBox="1">
            <a:spLocks noChangeArrowheads="1"/>
          </p:cNvSpPr>
          <p:nvPr/>
        </p:nvSpPr>
        <p:spPr bwMode="auto">
          <a:xfrm>
            <a:off x="196850" y="46038"/>
            <a:ext cx="2881313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Tw Cen MT"/>
                <a:ea typeface="微软雅黑" pitchFamily="34" charset="-122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Tw Cen MT"/>
                <a:ea typeface="微软雅黑" pitchFamily="34" charset="-122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Tw Cen MT"/>
                <a:ea typeface="微软雅黑" pitchFamily="34" charset="-122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3200" b="1">
                <a:solidFill>
                  <a:schemeClr val="tx2"/>
                </a:solidFill>
                <a:latin typeface="微软雅黑" pitchFamily="34" charset="-122"/>
              </a:rPr>
              <a:t>谢谢</a:t>
            </a:r>
          </a:p>
        </p:txBody>
      </p:sp>
      <p:sp>
        <p:nvSpPr>
          <p:cNvPr id="67588" name="文本框 1"/>
          <p:cNvSpPr txBox="1">
            <a:spLocks noChangeArrowheads="1"/>
          </p:cNvSpPr>
          <p:nvPr/>
        </p:nvSpPr>
        <p:spPr bwMode="auto">
          <a:xfrm>
            <a:off x="581025" y="4618038"/>
            <a:ext cx="9429874" cy="1338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indent="-112713" eaLnBrk="0" hangingPunct="0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Tw Cen MT"/>
                <a:ea typeface="微软雅黑" pitchFamily="34" charset="-122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Tw Cen MT"/>
                <a:ea typeface="微软雅黑" pitchFamily="34" charset="-122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Tw Cen MT"/>
                <a:ea typeface="微软雅黑" pitchFamily="34" charset="-122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1800" b="1">
                <a:solidFill>
                  <a:srgbClr val="001D59"/>
                </a:solidFill>
                <a:latin typeface="Georgia" pitchFamily="18" charset="0"/>
                <a:sym typeface="微软雅黑" pitchFamily="34" charset="-122"/>
              </a:rPr>
              <a:t>薛博士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1800" b="1">
                <a:solidFill>
                  <a:srgbClr val="001D59"/>
                </a:solidFill>
                <a:latin typeface="Georgia" pitchFamily="18" charset="0"/>
                <a:sym typeface="微软雅黑" pitchFamily="34" charset="-122"/>
              </a:rPr>
              <a:t>主讲领域</a:t>
            </a:r>
            <a:r>
              <a:rPr lang="zh-CN" altLang="en-US" sz="1800" b="1" smtClean="0">
                <a:solidFill>
                  <a:srgbClr val="001D59"/>
                </a:solidFill>
                <a:latin typeface="Georgia" pitchFamily="18" charset="0"/>
                <a:sym typeface="微软雅黑" pitchFamily="34" charset="-122"/>
              </a:rPr>
              <a:t>：信息系统</a:t>
            </a:r>
            <a:r>
              <a:rPr lang="zh-CN" altLang="en-US" sz="1800" b="1">
                <a:solidFill>
                  <a:srgbClr val="001D59"/>
                </a:solidFill>
                <a:latin typeface="Georgia" pitchFamily="18" charset="0"/>
                <a:sym typeface="微软雅黑" pitchFamily="34" charset="-122"/>
              </a:rPr>
              <a:t>项目管理师</a:t>
            </a:r>
            <a:r>
              <a:rPr lang="zh-CN" altLang="en-US" sz="1800" b="1" smtClean="0">
                <a:solidFill>
                  <a:srgbClr val="001D59"/>
                </a:solidFill>
                <a:latin typeface="Georgia" pitchFamily="18" charset="0"/>
                <a:sym typeface="微软雅黑" pitchFamily="34" charset="-122"/>
              </a:rPr>
              <a:t>、</a:t>
            </a:r>
            <a:r>
              <a:rPr lang="zh-CN" altLang="en-US" sz="1800" b="1">
                <a:solidFill>
                  <a:srgbClr val="001D59"/>
                </a:solidFill>
                <a:latin typeface="Georgia" pitchFamily="18" charset="0"/>
                <a:sym typeface="微软雅黑" pitchFamily="34" charset="-122"/>
              </a:rPr>
              <a:t>系统分析师、</a:t>
            </a:r>
            <a:r>
              <a:rPr lang="zh-CN" altLang="en-US" sz="1800" b="1" smtClean="0">
                <a:solidFill>
                  <a:srgbClr val="001D59"/>
                </a:solidFill>
                <a:latin typeface="Georgia" pitchFamily="18" charset="0"/>
                <a:sym typeface="微软雅黑" pitchFamily="34" charset="-122"/>
              </a:rPr>
              <a:t>系统架构设计师、系统规划与管理师</a:t>
            </a:r>
            <a:endParaRPr lang="en-US" altLang="zh-CN" sz="1800" b="1">
              <a:solidFill>
                <a:srgbClr val="001D59"/>
              </a:solidFill>
              <a:latin typeface="Georgia" pitchFamily="18" charset="0"/>
              <a:sym typeface="微软雅黑" pitchFamily="34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1800" b="1">
                <a:solidFill>
                  <a:srgbClr val="C00000"/>
                </a:solidFill>
                <a:latin typeface="Georgia" pitchFamily="18" charset="0"/>
                <a:sym typeface="微软雅黑" pitchFamily="34" charset="-122"/>
              </a:rPr>
              <a:t>薛博士版权所有，已申请知识产权保护，侵权必究！</a:t>
            </a:r>
          </a:p>
        </p:txBody>
      </p:sp>
      <p:pic>
        <p:nvPicPr>
          <p:cNvPr id="67589" name="图片 4" descr="T13xZTBXJv1RCvBVdK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9250" y="1023938"/>
            <a:ext cx="5283200" cy="403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7895208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90330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314" y="590550"/>
            <a:ext cx="8664434" cy="567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3701015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314" y="561975"/>
            <a:ext cx="8467663" cy="573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6612155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1" y="566738"/>
            <a:ext cx="8715496" cy="572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2110474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413" y="581025"/>
            <a:ext cx="8510587" cy="569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1916743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125" y="595313"/>
            <a:ext cx="10952163" cy="566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9257197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751" y="600075"/>
            <a:ext cx="9160156" cy="565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6559987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Name&quot;:&quot;无&quot;,&quot;HeaderHeight&quot;:0.0,&quot;TopMargin&quot;:0.0,&quot;FooterHeight&quot;:0.0,&quot;BottomMargin&quot;:0.0,&quot;SideMargin&quot;:10.0,&quot;IntervalMargin&quot;:0.0,&quot;Id&quot;:&quot;GuidesStyle_None&quot;,&quot;SettingType&quot;:&quot;System&quot;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5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5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2">
      <a:majorFont>
        <a:latin typeface="Tw Cen MT"/>
        <a:ea typeface="微软雅黑"/>
        <a:cs typeface=""/>
      </a:majorFont>
      <a:minorFont>
        <a:latin typeface="Tw Cen MT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1212</TotalTime>
  <Words>345</Words>
  <Application>Microsoft Office PowerPoint</Application>
  <PresentationFormat>自定义</PresentationFormat>
  <Paragraphs>75</Paragraphs>
  <Slides>37</Slides>
  <Notes>33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37</vt:i4>
      </vt:variant>
    </vt:vector>
  </HeadingPairs>
  <TitlesOfParts>
    <vt:vector size="38" baseType="lpstr"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yali cao</dc:creator>
  <cp:lastModifiedBy>薛大龙</cp:lastModifiedBy>
  <cp:revision>260</cp:revision>
  <dcterms:created xsi:type="dcterms:W3CDTF">2016-09-12T07:04:34Z</dcterms:created>
  <dcterms:modified xsi:type="dcterms:W3CDTF">2018-12-04T13:01:37Z</dcterms:modified>
</cp:coreProperties>
</file>